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2"/>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590" r:id="rId65"/>
    <p:sldId id="490" r:id="rId66"/>
    <p:sldId id="602" r:id="rId67"/>
    <p:sldId id="54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999" r:id="rId86"/>
    <p:sldId id="1000" r:id="rId87"/>
    <p:sldId id="1001" r:id="rId88"/>
    <p:sldId id="1002" r:id="rId89"/>
    <p:sldId id="1004" r:id="rId90"/>
    <p:sldId id="1005" r:id="rId91"/>
    <p:sldId id="1006" r:id="rId92"/>
    <p:sldId id="1008" r:id="rId93"/>
    <p:sldId id="595" r:id="rId94"/>
    <p:sldId id="539" r:id="rId95"/>
    <p:sldId id="580" r:id="rId96"/>
    <p:sldId id="620" r:id="rId97"/>
    <p:sldId id="621" r:id="rId98"/>
    <p:sldId id="796" r:id="rId99"/>
    <p:sldId id="931" r:id="rId100"/>
    <p:sldId id="985" r:id="rId101"/>
    <p:sldId id="849" r:id="rId102"/>
    <p:sldId id="800" r:id="rId103"/>
    <p:sldId id="615" r:id="rId104"/>
    <p:sldId id="506" r:id="rId105"/>
    <p:sldId id="803" r:id="rId106"/>
    <p:sldId id="804" r:id="rId107"/>
    <p:sldId id="791" r:id="rId108"/>
    <p:sldId id="793" r:id="rId109"/>
    <p:sldId id="794" r:id="rId110"/>
    <p:sldId id="795" r:id="rId111"/>
    <p:sldId id="616" r:id="rId112"/>
    <p:sldId id="505" r:id="rId113"/>
    <p:sldId id="1017" r:id="rId114"/>
    <p:sldId id="1009" r:id="rId115"/>
    <p:sldId id="1010" r:id="rId116"/>
    <p:sldId id="513" r:id="rId117"/>
    <p:sldId id="618" r:id="rId118"/>
    <p:sldId id="619" r:id="rId119"/>
    <p:sldId id="617" r:id="rId120"/>
    <p:sldId id="502" r:id="rId121"/>
    <p:sldId id="503" r:id="rId122"/>
    <p:sldId id="699" r:id="rId123"/>
    <p:sldId id="504" r:id="rId124"/>
    <p:sldId id="700" r:id="rId125"/>
    <p:sldId id="679" r:id="rId126"/>
    <p:sldId id="940" r:id="rId127"/>
    <p:sldId id="942" r:id="rId128"/>
    <p:sldId id="941" r:id="rId129"/>
    <p:sldId id="677" r:id="rId130"/>
    <p:sldId id="678" r:id="rId131"/>
    <p:sldId id="680" r:id="rId132"/>
    <p:sldId id="507" r:id="rId133"/>
    <p:sldId id="591" r:id="rId134"/>
    <p:sldId id="509" r:id="rId135"/>
    <p:sldId id="510" r:id="rId136"/>
    <p:sldId id="511" r:id="rId137"/>
    <p:sldId id="512" r:id="rId138"/>
    <p:sldId id="527" r:id="rId139"/>
    <p:sldId id="529" r:id="rId140"/>
    <p:sldId id="701" r:id="rId141"/>
    <p:sldId id="853" r:id="rId142"/>
    <p:sldId id="530" r:id="rId143"/>
    <p:sldId id="899" r:id="rId144"/>
    <p:sldId id="702" r:id="rId145"/>
    <p:sldId id="531" r:id="rId146"/>
    <p:sldId id="947" r:id="rId147"/>
    <p:sldId id="948" r:id="rId148"/>
    <p:sldId id="949" r:id="rId149"/>
    <p:sldId id="950" r:id="rId150"/>
    <p:sldId id="644" r:id="rId151"/>
    <p:sldId id="854" r:id="rId152"/>
    <p:sldId id="645" r:id="rId153"/>
    <p:sldId id="855" r:id="rId154"/>
    <p:sldId id="816" r:id="rId155"/>
    <p:sldId id="817" r:id="rId156"/>
    <p:sldId id="545" r:id="rId157"/>
    <p:sldId id="533" r:id="rId158"/>
    <p:sldId id="534" r:id="rId159"/>
    <p:sldId id="542" r:id="rId160"/>
    <p:sldId id="543" r:id="rId161"/>
    <p:sldId id="544" r:id="rId162"/>
    <p:sldId id="546" r:id="rId163"/>
    <p:sldId id="522" r:id="rId164"/>
    <p:sldId id="523" r:id="rId165"/>
    <p:sldId id="809" r:id="rId166"/>
    <p:sldId id="526" r:id="rId167"/>
    <p:sldId id="524" r:id="rId168"/>
    <p:sldId id="525" r:id="rId169"/>
    <p:sldId id="548" r:id="rId170"/>
    <p:sldId id="646" r:id="rId171"/>
    <p:sldId id="647" r:id="rId172"/>
    <p:sldId id="773" r:id="rId173"/>
    <p:sldId id="772" r:id="rId174"/>
    <p:sldId id="789" r:id="rId175"/>
    <p:sldId id="790" r:id="rId176"/>
    <p:sldId id="549" r:id="rId177"/>
    <p:sldId id="550" r:id="rId178"/>
    <p:sldId id="547" r:id="rId179"/>
    <p:sldId id="515" r:id="rId180"/>
    <p:sldId id="516" r:id="rId181"/>
    <p:sldId id="517" r:id="rId182"/>
    <p:sldId id="551" r:id="rId183"/>
    <p:sldId id="554" r:id="rId184"/>
    <p:sldId id="555" r:id="rId185"/>
    <p:sldId id="556" r:id="rId186"/>
    <p:sldId id="557" r:id="rId187"/>
    <p:sldId id="558" r:id="rId188"/>
    <p:sldId id="562" r:id="rId189"/>
    <p:sldId id="563" r:id="rId190"/>
    <p:sldId id="661" r:id="rId191"/>
    <p:sldId id="625" r:id="rId192"/>
    <p:sldId id="559" r:id="rId193"/>
    <p:sldId id="936" r:id="rId194"/>
    <p:sldId id="304" r:id="rId195"/>
    <p:sldId id="560" r:id="rId196"/>
    <p:sldId id="903" r:id="rId197"/>
    <p:sldId id="561" r:id="rId198"/>
    <p:sldId id="564" r:id="rId199"/>
    <p:sldId id="826" r:id="rId200"/>
    <p:sldId id="566" r:id="rId201"/>
    <p:sldId id="567" r:id="rId202"/>
    <p:sldId id="832" r:id="rId203"/>
    <p:sldId id="568" r:id="rId204"/>
    <p:sldId id="820" r:id="rId205"/>
    <p:sldId id="821" r:id="rId206"/>
    <p:sldId id="798" r:id="rId207"/>
    <p:sldId id="799" r:id="rId208"/>
    <p:sldId id="666" r:id="rId209"/>
    <p:sldId id="665" r:id="rId210"/>
    <p:sldId id="569" r:id="rId211"/>
    <p:sldId id="944" r:id="rId212"/>
    <p:sldId id="823" r:id="rId213"/>
    <p:sldId id="570" r:id="rId214"/>
    <p:sldId id="864" r:id="rId215"/>
    <p:sldId id="945" r:id="rId216"/>
    <p:sldId id="863" r:id="rId217"/>
    <p:sldId id="806" r:id="rId218"/>
    <p:sldId id="828" r:id="rId219"/>
    <p:sldId id="808" r:id="rId220"/>
    <p:sldId id="807" r:id="rId221"/>
    <p:sldId id="572" r:id="rId222"/>
    <p:sldId id="586" r:id="rId223"/>
    <p:sldId id="827" r:id="rId224"/>
    <p:sldId id="836" r:id="rId225"/>
    <p:sldId id="837" r:id="rId226"/>
    <p:sldId id="573" r:id="rId227"/>
    <p:sldId id="574" r:id="rId228"/>
    <p:sldId id="838" r:id="rId229"/>
    <p:sldId id="839" r:id="rId230"/>
    <p:sldId id="582" r:id="rId231"/>
    <p:sldId id="581" r:id="rId232"/>
    <p:sldId id="859" r:id="rId233"/>
    <p:sldId id="576" r:id="rId234"/>
    <p:sldId id="824" r:id="rId235"/>
    <p:sldId id="577" r:id="rId236"/>
    <p:sldId id="935" r:id="rId237"/>
    <p:sldId id="371" r:id="rId238"/>
    <p:sldId id="575" r:id="rId239"/>
    <p:sldId id="733" r:id="rId240"/>
    <p:sldId id="583" r:id="rId241"/>
    <p:sldId id="584" r:id="rId242"/>
    <p:sldId id="585" r:id="rId243"/>
    <p:sldId id="609" r:id="rId244"/>
    <p:sldId id="610" r:id="rId245"/>
    <p:sldId id="703" r:id="rId246"/>
    <p:sldId id="611" r:id="rId247"/>
    <p:sldId id="612" r:id="rId248"/>
    <p:sldId id="704" r:id="rId249"/>
    <p:sldId id="613" r:id="rId250"/>
    <p:sldId id="705" r:id="rId251"/>
    <p:sldId id="614" r:id="rId252"/>
    <p:sldId id="311" r:id="rId253"/>
    <p:sldId id="934" r:id="rId254"/>
    <p:sldId id="937" r:id="rId255"/>
    <p:sldId id="894" r:id="rId256"/>
    <p:sldId id="312" r:id="rId257"/>
    <p:sldId id="892" r:id="rId258"/>
    <p:sldId id="911" r:id="rId259"/>
    <p:sldId id="912" r:id="rId260"/>
    <p:sldId id="587" r:id="rId261"/>
    <p:sldId id="675" r:id="rId262"/>
    <p:sldId id="588" r:id="rId263"/>
    <p:sldId id="997" r:id="rId264"/>
    <p:sldId id="706" r:id="rId265"/>
    <p:sldId id="589" r:id="rId266"/>
    <p:sldId id="998" r:id="rId267"/>
    <p:sldId id="856" r:id="rId268"/>
    <p:sldId id="857" r:id="rId269"/>
    <p:sldId id="707" r:id="rId270"/>
    <p:sldId id="815" r:id="rId271"/>
    <p:sldId id="979" r:id="rId272"/>
    <p:sldId id="982" r:id="rId273"/>
    <p:sldId id="983" r:id="rId274"/>
    <p:sldId id="975" r:id="rId275"/>
    <p:sldId id="708" r:id="rId276"/>
    <p:sldId id="593" r:id="rId277"/>
    <p:sldId id="709" r:id="rId278"/>
    <p:sldId id="594" r:id="rId279"/>
    <p:sldId id="710" r:id="rId280"/>
    <p:sldId id="607" r:id="rId281"/>
    <p:sldId id="336" r:id="rId282"/>
    <p:sldId id="337" r:id="rId283"/>
    <p:sldId id="748" r:id="rId284"/>
    <p:sldId id="1034" r:id="rId285"/>
    <p:sldId id="622" r:id="rId286"/>
    <p:sldId id="989" r:id="rId287"/>
    <p:sldId id="987" r:id="rId288"/>
    <p:sldId id="623" r:id="rId289"/>
    <p:sldId id="1035" r:id="rId290"/>
    <p:sldId id="990" r:id="rId291"/>
    <p:sldId id="991" r:id="rId292"/>
    <p:sldId id="858" r:id="rId293"/>
    <p:sldId id="627" r:id="rId294"/>
    <p:sldId id="628" r:id="rId295"/>
    <p:sldId id="1036" r:id="rId296"/>
    <p:sldId id="626" r:id="rId297"/>
    <p:sldId id="992" r:id="rId298"/>
    <p:sldId id="1037" r:id="rId299"/>
    <p:sldId id="629" r:id="rId300"/>
    <p:sldId id="1038" r:id="rId301"/>
    <p:sldId id="630" r:id="rId302"/>
    <p:sldId id="1039" r:id="rId303"/>
    <p:sldId id="818" r:id="rId304"/>
    <p:sldId id="631" r:id="rId305"/>
    <p:sldId id="993" r:id="rId306"/>
    <p:sldId id="913" r:id="rId307"/>
    <p:sldId id="632" r:id="rId308"/>
    <p:sldId id="994" r:id="rId309"/>
    <p:sldId id="751" r:id="rId310"/>
    <p:sldId id="352" r:id="rId311"/>
    <p:sldId id="633" r:id="rId312"/>
    <p:sldId id="995" r:id="rId313"/>
    <p:sldId id="996" r:id="rId314"/>
    <p:sldId id="634" r:id="rId315"/>
    <p:sldId id="635" r:id="rId316"/>
    <p:sldId id="368" r:id="rId317"/>
    <p:sldId id="636" r:id="rId318"/>
    <p:sldId id="663" r:id="rId319"/>
    <p:sldId id="664" r:id="rId320"/>
    <p:sldId id="637" r:id="rId321"/>
    <p:sldId id="638" r:id="rId322"/>
    <p:sldId id="712" r:id="rId323"/>
    <p:sldId id="713" r:id="rId324"/>
    <p:sldId id="714" r:id="rId325"/>
    <p:sldId id="904" r:id="rId326"/>
    <p:sldId id="906" r:id="rId327"/>
    <p:sldId id="910" r:id="rId328"/>
    <p:sldId id="379" r:id="rId329"/>
    <p:sldId id="953" r:id="rId330"/>
    <p:sldId id="1018" r:id="rId331"/>
    <p:sldId id="1019" r:id="rId332"/>
    <p:sldId id="1020" r:id="rId333"/>
    <p:sldId id="643" r:id="rId334"/>
    <p:sldId id="642" r:id="rId335"/>
    <p:sldId id="847" r:id="rId336"/>
    <p:sldId id="848" r:id="rId337"/>
    <p:sldId id="640" r:id="rId338"/>
    <p:sldId id="641" r:id="rId339"/>
    <p:sldId id="648" r:id="rId340"/>
    <p:sldId id="649" r:id="rId341"/>
    <p:sldId id="650" r:id="rId342"/>
    <p:sldId id="651" r:id="rId343"/>
    <p:sldId id="652" r:id="rId344"/>
    <p:sldId id="653" r:id="rId345"/>
    <p:sldId id="386" r:id="rId346"/>
    <p:sldId id="654" r:id="rId347"/>
    <p:sldId id="655" r:id="rId348"/>
    <p:sldId id="656" r:id="rId349"/>
    <p:sldId id="397" r:id="rId350"/>
    <p:sldId id="657" r:id="rId351"/>
    <p:sldId id="658" r:id="rId352"/>
    <p:sldId id="659" r:id="rId353"/>
    <p:sldId id="399" r:id="rId354"/>
    <p:sldId id="660" r:id="rId355"/>
    <p:sldId id="829" r:id="rId356"/>
    <p:sldId id="830" r:id="rId357"/>
    <p:sldId id="669" r:id="rId358"/>
    <p:sldId id="670" r:id="rId359"/>
    <p:sldId id="831" r:id="rId360"/>
    <p:sldId id="683" r:id="rId361"/>
    <p:sldId id="684" r:id="rId362"/>
    <p:sldId id="682" r:id="rId363"/>
    <p:sldId id="860" r:id="rId364"/>
    <p:sldId id="671" r:id="rId365"/>
    <p:sldId id="672" r:id="rId366"/>
    <p:sldId id="673" r:id="rId367"/>
    <p:sldId id="674" r:id="rId368"/>
    <p:sldId id="801" r:id="rId369"/>
    <p:sldId id="1012" r:id="rId370"/>
    <p:sldId id="1013" r:id="rId371"/>
    <p:sldId id="1016" r:id="rId372"/>
    <p:sldId id="802" r:id="rId373"/>
    <p:sldId id="914" r:id="rId374"/>
    <p:sldId id="852" r:id="rId375"/>
    <p:sldId id="1015" r:id="rId376"/>
    <p:sldId id="895" r:id="rId377"/>
    <p:sldId id="896" r:id="rId378"/>
    <p:sldId id="978" r:id="rId379"/>
    <p:sldId id="741" r:id="rId380"/>
    <p:sldId id="742" r:id="rId381"/>
    <p:sldId id="743" r:id="rId382"/>
    <p:sldId id="744" r:id="rId383"/>
    <p:sldId id="746" r:id="rId384"/>
    <p:sldId id="745" r:id="rId385"/>
    <p:sldId id="747" r:id="rId386"/>
    <p:sldId id="835" r:id="rId387"/>
    <p:sldId id="686" r:id="rId388"/>
    <p:sldId id="685" r:id="rId389"/>
    <p:sldId id="957" r:id="rId390"/>
    <p:sldId id="719" r:id="rId391"/>
    <p:sldId id="720" r:id="rId392"/>
    <p:sldId id="715" r:id="rId393"/>
    <p:sldId id="716" r:id="rId394"/>
    <p:sldId id="717" r:id="rId395"/>
    <p:sldId id="872" r:id="rId396"/>
    <p:sldId id="721" r:id="rId397"/>
    <p:sldId id="722" r:id="rId398"/>
    <p:sldId id="718" r:id="rId399"/>
    <p:sldId id="723" r:id="rId400"/>
    <p:sldId id="724" r:id="rId401"/>
    <p:sldId id="749" r:id="rId402"/>
    <p:sldId id="915" r:id="rId403"/>
    <p:sldId id="750" r:id="rId404"/>
    <p:sldId id="810" r:id="rId405"/>
    <p:sldId id="811" r:id="rId406"/>
    <p:sldId id="812" r:id="rId407"/>
    <p:sldId id="725" r:id="rId408"/>
    <p:sldId id="726" r:id="rId409"/>
    <p:sldId id="1011" r:id="rId410"/>
    <p:sldId id="727" r:id="rId411"/>
    <p:sldId id="728" r:id="rId412"/>
    <p:sldId id="781" r:id="rId413"/>
    <p:sldId id="1007" r:id="rId414"/>
    <p:sldId id="730" r:id="rId415"/>
    <p:sldId id="775" r:id="rId416"/>
    <p:sldId id="734" r:id="rId417"/>
    <p:sldId id="735" r:id="rId418"/>
    <p:sldId id="738" r:id="rId419"/>
    <p:sldId id="774" r:id="rId420"/>
    <p:sldId id="737" r:id="rId421"/>
    <p:sldId id="740" r:id="rId422"/>
    <p:sldId id="968" r:id="rId423"/>
    <p:sldId id="969" r:id="rId424"/>
    <p:sldId id="986" r:id="rId425"/>
    <p:sldId id="427" r:id="rId426"/>
    <p:sldId id="688" r:id="rId427"/>
    <p:sldId id="689" r:id="rId428"/>
    <p:sldId id="731" r:id="rId429"/>
    <p:sldId id="732" r:id="rId430"/>
    <p:sldId id="758" r:id="rId431"/>
    <p:sldId id="759" r:id="rId432"/>
    <p:sldId id="916" r:id="rId433"/>
    <p:sldId id="917" r:id="rId434"/>
    <p:sldId id="840" r:id="rId435"/>
    <p:sldId id="841" r:id="rId436"/>
    <p:sldId id="939" r:id="rId437"/>
    <p:sldId id="766" r:id="rId438"/>
    <p:sldId id="767" r:id="rId439"/>
    <p:sldId id="776" r:id="rId440"/>
    <p:sldId id="752" r:id="rId441"/>
    <p:sldId id="753" r:id="rId442"/>
    <p:sldId id="764" r:id="rId443"/>
    <p:sldId id="765" r:id="rId444"/>
    <p:sldId id="874" r:id="rId445"/>
    <p:sldId id="946" r:id="rId446"/>
    <p:sldId id="777" r:id="rId447"/>
    <p:sldId id="762" r:id="rId448"/>
    <p:sldId id="763" r:id="rId449"/>
    <p:sldId id="769" r:id="rId450"/>
    <p:sldId id="770" r:id="rId451"/>
    <p:sldId id="873" r:id="rId452"/>
    <p:sldId id="875" r:id="rId453"/>
    <p:sldId id="943" r:id="rId454"/>
    <p:sldId id="755" r:id="rId455"/>
    <p:sldId id="754" r:id="rId456"/>
    <p:sldId id="760" r:id="rId457"/>
    <p:sldId id="952" r:id="rId458"/>
    <p:sldId id="768" r:id="rId459"/>
    <p:sldId id="761" r:id="rId460"/>
    <p:sldId id="861" r:id="rId461"/>
    <p:sldId id="862" r:id="rId462"/>
    <p:sldId id="756" r:id="rId463"/>
    <p:sldId id="771" r:id="rId464"/>
    <p:sldId id="876" r:id="rId465"/>
    <p:sldId id="877" r:id="rId466"/>
    <p:sldId id="778" r:id="rId467"/>
    <p:sldId id="779" r:id="rId468"/>
    <p:sldId id="834" r:id="rId469"/>
    <p:sldId id="780" r:id="rId470"/>
    <p:sldId id="833" r:id="rId471"/>
    <p:sldId id="783" r:id="rId472"/>
    <p:sldId id="880" r:id="rId473"/>
    <p:sldId id="881" r:id="rId474"/>
    <p:sldId id="879" r:id="rId475"/>
    <p:sldId id="866" r:id="rId476"/>
    <p:sldId id="878" r:id="rId477"/>
    <p:sldId id="867" r:id="rId478"/>
    <p:sldId id="868" r:id="rId479"/>
    <p:sldId id="870" r:id="rId480"/>
    <p:sldId id="871" r:id="rId481"/>
    <p:sldId id="869" r:id="rId482"/>
    <p:sldId id="1033" r:id="rId483"/>
    <p:sldId id="1021" r:id="rId484"/>
    <p:sldId id="1022" r:id="rId485"/>
    <p:sldId id="1023" r:id="rId486"/>
    <p:sldId id="1024" r:id="rId487"/>
    <p:sldId id="1025" r:id="rId488"/>
    <p:sldId id="1027" r:id="rId489"/>
    <p:sldId id="1028" r:id="rId490"/>
    <p:sldId id="1029" r:id="rId491"/>
    <p:sldId id="1030" r:id="rId492"/>
    <p:sldId id="1032" r:id="rId493"/>
    <p:sldId id="1031" r:id="rId494"/>
    <p:sldId id="885" r:id="rId495"/>
    <p:sldId id="976" r:id="rId496"/>
    <p:sldId id="933" r:id="rId497"/>
    <p:sldId id="954" r:id="rId498"/>
    <p:sldId id="788" r:id="rId499"/>
    <p:sldId id="988" r:id="rId500"/>
    <p:sldId id="1026" r:id="rId5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01E1E"/>
    <a:srgbClr val="C74C49"/>
    <a:srgbClr val="006C86"/>
    <a:srgbClr val="E12F2B"/>
    <a:srgbClr val="2658E6"/>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notesMaster" Target="notesMasters/notesMaster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commentAuthors" Target="commentAuthor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149</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8/12/2019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8/12/2019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2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slide" Target="slide50.xml"/><Relationship Id="rId7" Type="http://schemas.openxmlformats.org/officeDocument/2006/relationships/slide" Target="slide103.xml"/><Relationship Id="rId12" Type="http://schemas.openxmlformats.org/officeDocument/2006/relationships/slide" Target="slide124.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96.xml"/><Relationship Id="rId11" Type="http://schemas.openxmlformats.org/officeDocument/2006/relationships/slide" Target="slide122.xml"/><Relationship Id="rId5" Type="http://schemas.openxmlformats.org/officeDocument/2006/relationships/slide" Target="slide93.xml"/><Relationship Id="rId10" Type="http://schemas.openxmlformats.org/officeDocument/2006/relationships/slide" Target="slide119.xml"/><Relationship Id="rId4" Type="http://schemas.openxmlformats.org/officeDocument/2006/relationships/slide" Target="slide64.xml"/><Relationship Id="rId9" Type="http://schemas.openxmlformats.org/officeDocument/2006/relationships/slide" Target="slide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2.xml"/><Relationship Id="rId13" Type="http://schemas.openxmlformats.org/officeDocument/2006/relationships/slide" Target="slide194.xml"/><Relationship Id="rId3" Type="http://schemas.openxmlformats.org/officeDocument/2006/relationships/slide" Target="slide132.xml"/><Relationship Id="rId7" Type="http://schemas.openxmlformats.org/officeDocument/2006/relationships/slide" Target="slide156.xml"/><Relationship Id="rId12" Type="http://schemas.openxmlformats.org/officeDocument/2006/relationships/slide" Target="slide191.xml"/><Relationship Id="rId2" Type="http://schemas.openxmlformats.org/officeDocument/2006/relationships/slide" Target="slide129.xml"/><Relationship Id="rId1" Type="http://schemas.openxmlformats.org/officeDocument/2006/relationships/slideLayout" Target="../slideLayouts/slideLayout7.xml"/><Relationship Id="rId6" Type="http://schemas.openxmlformats.org/officeDocument/2006/relationships/slide" Target="slide150.xml"/><Relationship Id="rId11" Type="http://schemas.openxmlformats.org/officeDocument/2006/relationships/slide" Target="slide188.xml"/><Relationship Id="rId5" Type="http://schemas.openxmlformats.org/officeDocument/2006/relationships/slide" Target="slide144.xml"/><Relationship Id="rId10" Type="http://schemas.openxmlformats.org/officeDocument/2006/relationships/slide" Target="slide182.xml"/><Relationship Id="rId4" Type="http://schemas.openxmlformats.org/officeDocument/2006/relationships/slide" Target="slide140.xml"/><Relationship Id="rId9" Type="http://schemas.openxmlformats.org/officeDocument/2006/relationships/slide" Target="slide178.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50.xml"/><Relationship Id="rId3" Type="http://schemas.openxmlformats.org/officeDocument/2006/relationships/slide" Target="slide208.xml"/><Relationship Id="rId7" Type="http://schemas.openxmlformats.org/officeDocument/2006/relationships/slide" Target="slide233.xml"/><Relationship Id="rId12" Type="http://schemas.openxmlformats.org/officeDocument/2006/relationships/slide" Target="slide248.xml"/><Relationship Id="rId2" Type="http://schemas.openxmlformats.org/officeDocument/2006/relationships/slide" Target="slide197.xml"/><Relationship Id="rId1" Type="http://schemas.openxmlformats.org/officeDocument/2006/relationships/slideLayout" Target="../slideLayouts/slideLayout7.xml"/><Relationship Id="rId6" Type="http://schemas.openxmlformats.org/officeDocument/2006/relationships/slide" Target="slide230.xml"/><Relationship Id="rId11" Type="http://schemas.openxmlformats.org/officeDocument/2006/relationships/slide" Target="slide245.xml"/><Relationship Id="rId5" Type="http://schemas.openxmlformats.org/officeDocument/2006/relationships/slide" Target="slide226.xml"/><Relationship Id="rId10" Type="http://schemas.openxmlformats.org/officeDocument/2006/relationships/slide" Target="slide243.xml"/><Relationship Id="rId4" Type="http://schemas.openxmlformats.org/officeDocument/2006/relationships/slide" Target="slide210.xml"/><Relationship Id="rId9" Type="http://schemas.openxmlformats.org/officeDocument/2006/relationships/slide" Target="slide2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20.xml"/><Relationship Id="rId13" Type="http://schemas.openxmlformats.org/officeDocument/2006/relationships/slide" Target="slide339.xml"/><Relationship Id="rId3" Type="http://schemas.openxmlformats.org/officeDocument/2006/relationships/slide" Target="slide281.xml"/><Relationship Id="rId7" Type="http://schemas.openxmlformats.org/officeDocument/2006/relationships/slide" Target="slide318.xml"/><Relationship Id="rId12" Type="http://schemas.openxmlformats.org/officeDocument/2006/relationships/slide" Target="slide337.xml"/><Relationship Id="rId2" Type="http://schemas.openxmlformats.org/officeDocument/2006/relationships/slide" Target="slide252.xml"/><Relationship Id="rId1" Type="http://schemas.openxmlformats.org/officeDocument/2006/relationships/slideLayout" Target="../slideLayouts/slideLayout7.xml"/><Relationship Id="rId6" Type="http://schemas.openxmlformats.org/officeDocument/2006/relationships/slide" Target="slide316.xml"/><Relationship Id="rId11" Type="http://schemas.openxmlformats.org/officeDocument/2006/relationships/slide" Target="slide333.xml"/><Relationship Id="rId5" Type="http://schemas.openxmlformats.org/officeDocument/2006/relationships/slide" Target="slide310.xml"/><Relationship Id="rId10" Type="http://schemas.openxmlformats.org/officeDocument/2006/relationships/slide" Target="slide328.xml"/><Relationship Id="rId4" Type="http://schemas.openxmlformats.org/officeDocument/2006/relationships/slide" Target="slide293.xml"/><Relationship Id="rId9" Type="http://schemas.openxmlformats.org/officeDocument/2006/relationships/slide" Target="slide32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342.xml"/><Relationship Id="rId7" Type="http://schemas.openxmlformats.org/officeDocument/2006/relationships/slide" Target="slide350.xml"/><Relationship Id="rId12" Type="http://schemas.openxmlformats.org/officeDocument/2006/relationships/slide" Target="slide390.xml"/><Relationship Id="rId2" Type="http://schemas.openxmlformats.org/officeDocument/2006/relationships/slide" Target="slide340.xml"/><Relationship Id="rId1" Type="http://schemas.openxmlformats.org/officeDocument/2006/relationships/slideLayout" Target="../slideLayouts/slideLayout7.xml"/><Relationship Id="rId6" Type="http://schemas.openxmlformats.org/officeDocument/2006/relationships/slide" Target="slide348.xml"/><Relationship Id="rId11" Type="http://schemas.openxmlformats.org/officeDocument/2006/relationships/slide" Target="slide367.xml"/><Relationship Id="rId5" Type="http://schemas.openxmlformats.org/officeDocument/2006/relationships/slide" Target="slide346.xml"/><Relationship Id="rId10" Type="http://schemas.openxmlformats.org/officeDocument/2006/relationships/slide" Target="slide365.xml"/><Relationship Id="rId4" Type="http://schemas.openxmlformats.org/officeDocument/2006/relationships/slide" Target="slide344.xml"/><Relationship Id="rId9" Type="http://schemas.openxmlformats.org/officeDocument/2006/relationships/slide" Target="slide358.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p:spPr>
        <p:txBody>
          <a:bodyPr>
            <a:spAutoFit/>
          </a:bodyPr>
          <a:lstStyle/>
          <a:p>
            <a:r>
              <a:rPr lang="en-US" dirty="0">
                <a:solidFill>
                  <a:srgbClr val="FF0000"/>
                </a:solidFill>
              </a:rPr>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1714480" y="3500438"/>
            <a:ext cx="6429420" cy="646331"/>
          </a:xfrm>
          <a:prstGeom prst="rect">
            <a:avLst/>
          </a:prstGeom>
        </p:spPr>
        <p:txBody>
          <a:bodyPr wrap="square">
            <a:spAutoFit/>
          </a:bodyPr>
          <a:lstStyle/>
          <a:p>
            <a:r>
              <a:rPr lang="en-US" dirty="0" smtClean="0">
                <a:solidFill>
                  <a:srgbClr val="006C86"/>
                </a:solidFill>
              </a:rPr>
              <a:t>The mysqlshow client can be used to quickly see which databases exist, their tables, or a table's columns or indexes</a:t>
            </a:r>
            <a:endParaRPr lang="en-US" dirty="0">
              <a:solidFill>
                <a:srgbClr val="006C86"/>
              </a:solidFill>
            </a:endParaRPr>
          </a:p>
        </p:txBody>
      </p:sp>
      <p:sp>
        <p:nvSpPr>
          <p:cNvPr id="5" name="Rectangle 4"/>
          <p:cNvSpPr/>
          <p:nvPr/>
        </p:nvSpPr>
        <p:spPr>
          <a:xfrm>
            <a:off x="1214414" y="1000108"/>
            <a:ext cx="6429420" cy="400110"/>
          </a:xfrm>
          <a:prstGeom prst="rect">
            <a:avLst/>
          </a:prstGeom>
        </p:spPr>
        <p:txBody>
          <a:bodyPr wrap="square">
            <a:spAutoFit/>
          </a:bodyPr>
          <a:lstStyle/>
          <a:p>
            <a:r>
              <a:rPr lang="en-US" sz="2000" dirty="0" smtClean="0">
                <a:solidFill>
                  <a:srgbClr val="0070C0"/>
                </a:solidFill>
              </a:rPr>
              <a:t>mysqlshow [</a:t>
            </a:r>
            <a:r>
              <a:rPr lang="en-US" sz="2000" i="1" dirty="0" smtClean="0">
                <a:solidFill>
                  <a:srgbClr val="0070C0"/>
                </a:solidFill>
              </a:rPr>
              <a:t>options</a:t>
            </a:r>
            <a:r>
              <a:rPr lang="en-US" sz="2000" dirty="0" smtClean="0">
                <a:solidFill>
                  <a:srgbClr val="0070C0"/>
                </a:solidFill>
              </a:rPr>
              <a:t>] [</a:t>
            </a:r>
            <a:r>
              <a:rPr lang="en-US" sz="2000" i="1" dirty="0" smtClean="0">
                <a:solidFill>
                  <a:srgbClr val="0070C0"/>
                </a:solidFill>
              </a:rPr>
              <a:t>db_name</a:t>
            </a:r>
            <a:r>
              <a:rPr lang="en-US" sz="2000" dirty="0" smtClean="0">
                <a:solidFill>
                  <a:srgbClr val="0070C0"/>
                </a:solidFill>
              </a:rPr>
              <a:t> [</a:t>
            </a:r>
            <a:r>
              <a:rPr lang="en-US" sz="2000" i="1" dirty="0" smtClean="0">
                <a:solidFill>
                  <a:srgbClr val="0070C0"/>
                </a:solidFill>
              </a:rPr>
              <a:t>tbl_name</a:t>
            </a:r>
            <a:r>
              <a:rPr lang="en-US" sz="2000" dirty="0" smtClean="0">
                <a:solidFill>
                  <a:srgbClr val="0070C0"/>
                </a:solidFill>
              </a:rPr>
              <a:t> [</a:t>
            </a:r>
            <a:r>
              <a:rPr lang="en-US" sz="2000" i="1" dirty="0" smtClean="0">
                <a:solidFill>
                  <a:srgbClr val="0070C0"/>
                </a:solidFill>
              </a:rPr>
              <a:t>col_name</a:t>
            </a:r>
            <a:r>
              <a:rPr lang="en-US" sz="2000" dirty="0" smtClean="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err="1">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893645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368006902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3428992" y="1371600"/>
            <a:ext cx="5715008"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83272"/>
            <a:ext cx="7858180"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err="1">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err="1"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a:t>
            </a:r>
            <a:r>
              <a:rPr lang="en-US" sz="2000" b="1" dirty="0" smtClean="0">
                <a:solidFill>
                  <a:schemeClr val="bg2">
                    <a:lumMod val="50000"/>
                  </a:schemeClr>
                </a:solidFill>
              </a:rPr>
              <a:t>means</a:t>
            </a:r>
            <a:r>
              <a:rPr lang="en-US" sz="2000" dirty="0" smtClean="0">
                <a:solidFill>
                  <a:schemeClr val="bg2">
                    <a:lumMod val="50000"/>
                  </a:schemeClr>
                </a:solidFill>
              </a:rPr>
              <a:t> Number of Rows present in Table 1 Multiplied by Number of Rows present in Table 2. </a:t>
            </a:r>
            <a:endParaRPr lang="en-US" sz="2000" dirty="0" smtClean="0">
              <a:solidFill>
                <a:schemeClr val="bg2">
                  <a:lumMod val="50000"/>
                </a:schemeClr>
              </a:solidFill>
            </a:endParaRP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a:t>
            </a:r>
            <a:r>
              <a:rPr lang="en-US" sz="2200" dirty="0" smtClean="0">
                <a:solidFill>
                  <a:schemeClr val="accent4">
                    <a:lumMod val="50000"/>
                  </a:schemeClr>
                </a:solidFill>
                <a:latin typeface="Arial" pitchFamily="34" charset="0"/>
                <a:cs typeface="Arial" pitchFamily="34" charset="0"/>
              </a:rPr>
              <a:t>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xmlns="" val="39219545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923330"/>
          </a:xfrm>
          <a:prstGeom prst="rect">
            <a:avLst/>
          </a:prstGeom>
        </p:spPr>
        <p:txBody>
          <a:bodyPr wrap="square">
            <a:spAutoFit/>
          </a:bodyPr>
          <a:lstStyle/>
          <a:p>
            <a:r>
              <a:rPr lang="en-IN" dirty="0">
                <a:solidFill>
                  <a:srgbClr val="222426"/>
                </a:solidFill>
                <a:latin typeface="Arial" panose="020B0604020202020204" pitchFamily="34" charset="0"/>
                <a:cs typeface="Arial" panose="020B0604020202020204" pitchFamily="34" charset="0"/>
              </a:rPr>
              <a:t>Suppose a manufacturing company stores the employee details in a table named </a:t>
            </a:r>
            <a:r>
              <a:rPr lang="en-IN" dirty="0" smtClean="0">
                <a:solidFill>
                  <a:srgbClr val="222426"/>
                </a:solidFill>
                <a:latin typeface="Arial" panose="020B0604020202020204" pitchFamily="34" charset="0"/>
                <a:cs typeface="Arial" panose="020B0604020202020204" pitchFamily="34" charset="0"/>
              </a:rPr>
              <a:t>EMP that </a:t>
            </a:r>
            <a:r>
              <a:rPr lang="en-IN" dirty="0">
                <a:solidFill>
                  <a:srgbClr val="222426"/>
                </a:solidFill>
                <a:latin typeface="Arial" panose="020B0604020202020204" pitchFamily="34" charset="0"/>
                <a:cs typeface="Arial" panose="020B0604020202020204" pitchFamily="34" charset="0"/>
              </a:rPr>
              <a:t>has </a:t>
            </a:r>
            <a:r>
              <a:rPr lang="en-IN" dirty="0" smtClean="0">
                <a:solidFill>
                  <a:srgbClr val="222426"/>
                </a:solidFill>
                <a:latin typeface="Arial" panose="020B0604020202020204" pitchFamily="34" charset="0"/>
                <a:cs typeface="Arial" panose="020B0604020202020204" pitchFamily="34" charset="0"/>
              </a:rPr>
              <a:t>following attributes</a:t>
            </a:r>
            <a:r>
              <a:rPr lang="en-IN" dirty="0">
                <a:solidFill>
                  <a:srgbClr val="222426"/>
                </a:solidFill>
                <a:latin typeface="Arial" panose="020B0604020202020204" pitchFamily="34" charset="0"/>
                <a:cs typeface="Arial" panose="020B0604020202020204" pitchFamily="34" charset="0"/>
              </a:rPr>
              <a:t>: </a:t>
            </a:r>
            <a:r>
              <a:rPr lang="en-IN" dirty="0" smtClean="0">
                <a:solidFill>
                  <a:srgbClr val="222426"/>
                </a:solidFill>
                <a:latin typeface="Arial" panose="020B0604020202020204" pitchFamily="34" charset="0"/>
                <a:cs typeface="Arial" panose="020B0604020202020204" pitchFamily="34" charset="0"/>
              </a:rPr>
              <a:t>ID, FIRSTNAME, ADDRESS, and </a:t>
            </a:r>
            <a:r>
              <a:rPr lang="en-IN" dirty="0">
                <a:latin typeface="Arial" panose="020B0604020202020204" pitchFamily="34" charset="0"/>
                <a:cs typeface="Arial" panose="020B0604020202020204" pitchFamily="34" charset="0"/>
              </a:rPr>
              <a:t>DEPTNO </a:t>
            </a:r>
            <a:r>
              <a:rPr lang="en-IN" dirty="0" smtClean="0">
                <a:solidFill>
                  <a:srgbClr val="222426"/>
                </a:solidFill>
                <a:latin typeface="Arial" panose="020B0604020202020204" pitchFamily="34" charset="0"/>
                <a:cs typeface="Arial" panose="020B0604020202020204" pitchFamily="34" charset="0"/>
              </a:rPr>
              <a:t>for storing  department details </a:t>
            </a:r>
            <a:r>
              <a:rPr lang="en-IN" dirty="0">
                <a:solidFill>
                  <a:srgbClr val="222426"/>
                </a:solidFill>
                <a:latin typeface="Arial" panose="020B0604020202020204" pitchFamily="34" charset="0"/>
                <a:cs typeface="Arial" panose="020B0604020202020204" pitchFamily="34" charset="0"/>
              </a:rPr>
              <a:t>in which the employee works.</a:t>
            </a:r>
            <a:endParaRPr lang="en-IN"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627278650"/>
              </p:ext>
            </p:extLst>
          </p:nvPr>
        </p:nvGraphicFramePr>
        <p:xfrm>
          <a:off x="186264" y="2043175"/>
          <a:ext cx="8805336" cy="3612896"/>
        </p:xfrm>
        <a:graphic>
          <a:graphicData uri="http://schemas.openxmlformats.org/drawingml/2006/table">
            <a:tbl>
              <a:tblPr firstRow="1" bandRow="1">
                <a:tableStyleId>{5940675A-B579-460E-94D1-54222C63F5DA}</a:tableStyleId>
              </a:tblPr>
              <a:tblGrid>
                <a:gridCol w="2201334"/>
                <a:gridCol w="2201334"/>
                <a:gridCol w="2201334"/>
                <a:gridCol w="2201334"/>
              </a:tblGrid>
              <a:tr h="516128">
                <a:tc>
                  <a:txBody>
                    <a:bodyPr/>
                    <a:lstStyle/>
                    <a:p>
                      <a:pPr algn="ctr"/>
                      <a:r>
                        <a:rPr lang="en-IN" dirty="0" smtClean="0"/>
                        <a:t>ID</a:t>
                      </a:r>
                      <a:endParaRPr lang="en-IN" dirty="0"/>
                    </a:p>
                  </a:txBody>
                  <a:tcPr anchor="ctr"/>
                </a:tc>
                <a:tc>
                  <a:txBody>
                    <a:bodyPr/>
                    <a:lstStyle/>
                    <a:p>
                      <a:pPr algn="ctr"/>
                      <a:r>
                        <a:rPr lang="en-IN" dirty="0" smtClean="0"/>
                        <a:t>FIRSTNAME</a:t>
                      </a:r>
                      <a:endParaRPr lang="en-IN" dirty="0"/>
                    </a:p>
                  </a:txBody>
                  <a:tcPr anchor="ctr"/>
                </a:tc>
                <a:tc>
                  <a:txBody>
                    <a:bodyPr/>
                    <a:lstStyle/>
                    <a:p>
                      <a:pPr algn="ctr"/>
                      <a:r>
                        <a:rPr lang="en-IN" dirty="0" smtClean="0"/>
                        <a:t>ADDRESS</a:t>
                      </a:r>
                      <a:endParaRPr lang="en-IN" dirty="0"/>
                    </a:p>
                  </a:txBody>
                  <a:tcPr anchor="ctr"/>
                </a:tc>
                <a:tc>
                  <a:txBody>
                    <a:bodyPr/>
                    <a:lstStyle/>
                    <a:p>
                      <a:pPr algn="ctr"/>
                      <a:r>
                        <a:rPr lang="en-IN" sz="1800" dirty="0" smtClean="0">
                          <a:latin typeface="Arial" panose="020B0604020202020204" pitchFamily="34" charset="0"/>
                          <a:cs typeface="Arial" panose="020B0604020202020204" pitchFamily="34" charset="0"/>
                        </a:rPr>
                        <a:t>DEPTNO</a:t>
                      </a:r>
                      <a:r>
                        <a:rPr lang="en-IN" sz="1800" baseline="0" dirty="0" smtClean="0">
                          <a:latin typeface="Arial" panose="020B0604020202020204" pitchFamily="34" charset="0"/>
                          <a:cs typeface="Arial" panose="020B0604020202020204" pitchFamily="34" charset="0"/>
                        </a:rPr>
                        <a:t> (NN)</a:t>
                      </a:r>
                      <a:endParaRPr lang="en-IN" dirty="0"/>
                    </a:p>
                  </a:txBody>
                  <a:tcPr anchor="ct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1</a:t>
                      </a:r>
                      <a:endParaRPr lang="en-IN" dirty="0">
                        <a:solidFill>
                          <a:srgbClr val="D9DD21"/>
                        </a:solidFill>
                      </a:endParaRPr>
                    </a:p>
                  </a:txBody>
                  <a:tcPr anchor="ctr"/>
                </a:tc>
                <a:tc>
                  <a:txBody>
                    <a:bodyPr/>
                    <a:lstStyle/>
                    <a:p>
                      <a:r>
                        <a:rPr lang="en-IN" dirty="0" smtClean="0">
                          <a:solidFill>
                            <a:srgbClr val="D9DD21"/>
                          </a:solidFill>
                        </a:rPr>
                        <a:t>RAMESH</a:t>
                      </a:r>
                      <a:endParaRPr lang="en-IN" dirty="0">
                        <a:solidFill>
                          <a:srgbClr val="D9DD21"/>
                        </a:solidFill>
                      </a:endParaRPr>
                    </a:p>
                  </a:txBody>
                  <a:tcPr anchor="ctr"/>
                </a:tc>
                <a:tc>
                  <a:txBody>
                    <a:bodyPr/>
                    <a:lstStyle/>
                    <a:p>
                      <a:r>
                        <a:rPr lang="en-IN" dirty="0" smtClean="0">
                          <a:solidFill>
                            <a:srgbClr val="D9DD21"/>
                          </a:solidFill>
                        </a:rPr>
                        <a:t>PUNE</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t>2</a:t>
                      </a:r>
                      <a:endParaRPr lang="en-IN" dirty="0"/>
                    </a:p>
                  </a:txBody>
                  <a:tcPr anchor="ctr"/>
                </a:tc>
                <a:tc>
                  <a:txBody>
                    <a:bodyPr/>
                    <a:lstStyle/>
                    <a:p>
                      <a:r>
                        <a:rPr lang="en-IN" dirty="0" smtClean="0"/>
                        <a:t>NILESH</a:t>
                      </a:r>
                      <a:endParaRPr lang="en-IN" dirty="0"/>
                    </a:p>
                  </a:txBody>
                  <a:tcPr anchor="ctr"/>
                </a:tc>
                <a:tc>
                  <a:txBody>
                    <a:bodyPr/>
                    <a:lstStyle/>
                    <a:p>
                      <a:r>
                        <a:rPr lang="en-IN" dirty="0" smtClean="0"/>
                        <a:t>BARODA</a:t>
                      </a:r>
                      <a:endParaRPr lang="en-IN" dirty="0"/>
                    </a:p>
                  </a:txBody>
                  <a:tcPr/>
                </a:tc>
                <a:tc>
                  <a:txBody>
                    <a:bodyPr/>
                    <a:lstStyle/>
                    <a:p>
                      <a:pPr algn="ctr"/>
                      <a:r>
                        <a:rPr lang="en-IN" dirty="0" smtClean="0"/>
                        <a:t>10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20</a:t>
                      </a:r>
                      <a:endParaRPr lang="en-IN" dirty="0"/>
                    </a:p>
                  </a:txBody>
                  <a:tcPr/>
                </a:tc>
              </a:tr>
              <a:tr h="516128">
                <a:tc>
                  <a:txBody>
                    <a:bodyPr/>
                    <a:lstStyle/>
                    <a:p>
                      <a:pPr algn="ctr"/>
                      <a:r>
                        <a:rPr lang="en-IN" dirty="0" smtClean="0">
                          <a:solidFill>
                            <a:srgbClr val="D9DD21"/>
                          </a:solidFill>
                        </a:rPr>
                        <a:t>3</a:t>
                      </a:r>
                      <a:endParaRPr lang="en-IN" dirty="0">
                        <a:solidFill>
                          <a:srgbClr val="D9DD21"/>
                        </a:solidFill>
                      </a:endParaRPr>
                    </a:p>
                  </a:txBody>
                  <a:tcPr anchor="ctr"/>
                </a:tc>
                <a:tc>
                  <a:txBody>
                    <a:bodyPr/>
                    <a:lstStyle/>
                    <a:p>
                      <a:r>
                        <a:rPr lang="en-IN" dirty="0" smtClean="0">
                          <a:solidFill>
                            <a:srgbClr val="D9DD21"/>
                          </a:solidFill>
                        </a:rPr>
                        <a:t>KAMLESH</a:t>
                      </a:r>
                      <a:endParaRPr lang="en-IN" dirty="0">
                        <a:solidFill>
                          <a:srgbClr val="D9DD21"/>
                        </a:solidFill>
                      </a:endParaRPr>
                    </a:p>
                  </a:txBody>
                  <a:tcPr anchor="ctr"/>
                </a:tc>
                <a:tc>
                  <a:txBody>
                    <a:bodyPr/>
                    <a:lstStyle/>
                    <a:p>
                      <a:r>
                        <a:rPr lang="en-IN" dirty="0" smtClean="0">
                          <a:solidFill>
                            <a:srgbClr val="D9DD21"/>
                          </a:solidFill>
                        </a:rPr>
                        <a:t>SURAT</a:t>
                      </a:r>
                      <a:endParaRPr lang="en-IN" dirty="0">
                        <a:solidFill>
                          <a:srgbClr val="D9DD21"/>
                        </a:solidFill>
                      </a:endParaRPr>
                    </a:p>
                  </a:txBody>
                  <a:tcPr/>
                </a:tc>
                <a:tc>
                  <a:txBody>
                    <a:bodyPr/>
                    <a:lstStyle/>
                    <a:p>
                      <a:pPr algn="ctr"/>
                      <a:r>
                        <a:rPr lang="en-IN" dirty="0" smtClean="0"/>
                        <a:t>30</a:t>
                      </a:r>
                      <a:endParaRPr lang="en-IN" dirty="0"/>
                    </a:p>
                  </a:txBody>
                  <a:tcPr/>
                </a:tc>
              </a:tr>
              <a:tr h="516128">
                <a:tc>
                  <a:txBody>
                    <a:bodyPr/>
                    <a:lstStyle/>
                    <a:p>
                      <a:pPr algn="ctr"/>
                      <a:r>
                        <a:rPr lang="en-IN" dirty="0" smtClean="0"/>
                        <a:t>4</a:t>
                      </a:r>
                      <a:endParaRPr lang="en-IN" dirty="0"/>
                    </a:p>
                  </a:txBody>
                  <a:tcPr anchor="ctr"/>
                </a:tc>
                <a:tc>
                  <a:txBody>
                    <a:bodyPr/>
                    <a:lstStyle/>
                    <a:p>
                      <a:r>
                        <a:rPr lang="en-IN" dirty="0" smtClean="0"/>
                        <a:t>RAJESH</a:t>
                      </a:r>
                      <a:endParaRPr lang="en-IN" dirty="0"/>
                    </a:p>
                  </a:txBody>
                  <a:tcPr anchor="ctr"/>
                </a:tc>
                <a:tc>
                  <a:txBody>
                    <a:bodyPr/>
                    <a:lstStyle/>
                    <a:p>
                      <a:r>
                        <a:rPr lang="en-IN" dirty="0" smtClean="0"/>
                        <a:t>MUMBAI</a:t>
                      </a:r>
                      <a:endParaRPr lang="en-IN" dirty="0"/>
                    </a:p>
                  </a:txBody>
                  <a:tcPr/>
                </a:tc>
                <a:tc>
                  <a:txBody>
                    <a:bodyPr/>
                    <a:lstStyle/>
                    <a:p>
                      <a:pPr algn="ctr"/>
                      <a:r>
                        <a:rPr lang="en-IN" dirty="0" smtClean="0"/>
                        <a:t>10</a:t>
                      </a:r>
                      <a:endParaRPr lang="en-IN" dirty="0"/>
                    </a:p>
                  </a:txBody>
                  <a:tcPr/>
                </a:tc>
              </a:tr>
            </a:tbl>
          </a:graphicData>
        </a:graphic>
      </p:graphicFrame>
    </p:spTree>
    <p:extLst>
      <p:ext uri="{BB962C8B-B14F-4D97-AF65-F5344CB8AC3E}">
        <p14:creationId xmlns:p14="http://schemas.microsoft.com/office/powerpoint/2010/main" xmlns="" val="6265319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0"/>
            <a:ext cx="8839200"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Suppose a new employee joins the company, who is under training and currently not assigned to any department then we would not be able to insert the data into the table if </a:t>
            </a:r>
            <a:r>
              <a:rPr lang="en-IN" sz="2000" dirty="0" smtClean="0">
                <a:latin typeface="Arial" panose="020B0604020202020204" pitchFamily="34" charset="0"/>
                <a:cs typeface="Arial" panose="020B0604020202020204" pitchFamily="34" charset="0"/>
              </a:rPr>
              <a:t>DEPTNO </a:t>
            </a:r>
            <a:r>
              <a:rPr lang="en-IN" sz="2000" dirty="0">
                <a:latin typeface="Arial" panose="020B0604020202020204" pitchFamily="34" charset="0"/>
                <a:cs typeface="Arial" panose="020B0604020202020204" pitchFamily="34" charset="0"/>
              </a:rPr>
              <a:t>field doesn’t allow nulls.</a:t>
            </a:r>
          </a:p>
        </p:txBody>
      </p:sp>
      <p:sp>
        <p:nvSpPr>
          <p:cNvPr id="3" name="Rectangle 2"/>
          <p:cNvSpPr/>
          <p:nvPr/>
        </p:nvSpPr>
        <p:spPr>
          <a:xfrm>
            <a:off x="152400" y="2172831"/>
            <a:ext cx="8839200" cy="224676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IN" sz="2000" dirty="0">
                <a:latin typeface="Arial" panose="020B0604020202020204" pitchFamily="34" charset="0"/>
                <a:cs typeface="Arial" panose="020B0604020202020204" pitchFamily="34" charset="0"/>
              </a:rPr>
              <a:t>In the above table EMP we have two rows for employee RAMESH as he belongs to two departments of the company. If we want to update the address of RAMESH then we have to update the same in two rows or the data will become inconsistent. If somehow, the correct address gets updated in one department but not in other then as per the database, RAMESH would be having two different addresses, which is not correct and would lead to inconsistent data.</a:t>
            </a:r>
          </a:p>
        </p:txBody>
      </p:sp>
      <p:sp>
        <p:nvSpPr>
          <p:cNvPr id="5" name="Rectangle 4"/>
          <p:cNvSpPr/>
          <p:nvPr/>
        </p:nvSpPr>
        <p:spPr>
          <a:xfrm>
            <a:off x="152400" y="4696361"/>
            <a:ext cx="8839200" cy="1323439"/>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IN" sz="2000" dirty="0">
                <a:latin typeface="Arial" panose="020B0604020202020204" pitchFamily="34" charset="0"/>
                <a:cs typeface="Arial" panose="020B0604020202020204" pitchFamily="34" charset="0"/>
              </a:rPr>
              <a:t>Suppose, if at a point of time the company closes the department 20 then deleting the rows that are having DEPTNO as 20 would also delete the information of employee Maggie since she is assigned only to this department.</a:t>
            </a:r>
          </a:p>
        </p:txBody>
      </p:sp>
    </p:spTree>
    <p:extLst>
      <p:ext uri="{BB962C8B-B14F-4D97-AF65-F5344CB8AC3E}">
        <p14:creationId xmlns:p14="http://schemas.microsoft.com/office/powerpoint/2010/main" xmlns="" val="22408683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 use group functions.</a:t>
                      </a:r>
                      <a:endParaRPr lang="en-US" sz="1800" b="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a:t>
            </a:r>
            <a:r>
              <a:rPr lang="en-IN" dirty="0" err="1">
                <a:latin typeface="Arial" panose="020B0604020202020204" pitchFamily="34" charset="0"/>
                <a:cs typeface="Arial" panose="020B0604020202020204" pitchFamily="34" charset="0"/>
              </a:rPr>
              <a:t>mysql</a:t>
            </a:r>
            <a:r>
              <a:rPr lang="en-IN" dirty="0">
                <a:latin typeface="Arial" panose="020B0604020202020204" pitchFamily="34" charset="0"/>
                <a:cs typeface="Arial" panose="020B0604020202020204" pitchFamily="34" charset="0"/>
              </a:rPr>
              <a:t>,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itself recognizes the semicolon as a statement delimiter, so you must redefine the delimiter temporarily to cause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to pass the entire stored program definition to the server. To redefine the </a:t>
            </a:r>
            <a:r>
              <a:rPr lang="en-IN" sz="2000" dirty="0" err="1">
                <a:solidFill>
                  <a:srgbClr val="E8F97F"/>
                </a:solidFill>
                <a:latin typeface="Arial" panose="020B0604020202020204" pitchFamily="34" charset="0"/>
                <a:cs typeface="Arial" panose="020B0604020202020204" pitchFamily="34" charset="0"/>
              </a:rPr>
              <a:t>mysql</a:t>
            </a:r>
            <a:r>
              <a:rPr lang="en-IN" sz="2000" dirty="0">
                <a:solidFill>
                  <a:srgbClr val="E8F97F"/>
                </a:solidFill>
                <a:latin typeface="Arial" panose="020B0604020202020204" pitchFamily="34" charset="0"/>
                <a:cs typeface="Arial" panose="020B0604020202020204" pitchFamily="34" charset="0"/>
              </a:rPr>
              <a:t>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err="1" smtClean="0">
                <a:solidFill>
                  <a:schemeClr val="accent5">
                    <a:lumMod val="75000"/>
                  </a:schemeClr>
                </a:solidFill>
              </a:rPr>
              <a:t>mysql</a:t>
            </a:r>
            <a:r>
              <a:rPr lang="en-IN" dirty="0" smtClean="0">
                <a:solidFill>
                  <a:schemeClr val="accent5">
                    <a:lumMod val="75000"/>
                  </a:schemeClr>
                </a:solidFill>
              </a:rPr>
              <a:t>&gt;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err="1" smtClean="0">
                <a:solidFill>
                  <a:schemeClr val="accent5">
                    <a:lumMod val="75000"/>
                  </a:schemeClr>
                </a:solidFill>
              </a:rPr>
              <a:t>mysql</a:t>
            </a:r>
            <a:r>
              <a:rPr lang="en-IN" dirty="0" smtClean="0">
                <a:solidFill>
                  <a:schemeClr val="accent5">
                    <a:lumMod val="75000"/>
                  </a:schemeClr>
                </a:solidFill>
              </a:rPr>
              <a:t>&gt;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err="1">
                <a:solidFill>
                  <a:schemeClr val="accent5">
                    <a:lumMod val="75000"/>
                  </a:schemeClr>
                </a:solidFill>
                <a:latin typeface="Gill Sans MT (Body)"/>
              </a:rPr>
              <a:t>mysql</a:t>
            </a:r>
            <a:r>
              <a:rPr lang="en-IN" dirty="0">
                <a:solidFill>
                  <a:schemeClr val="accent5">
                    <a:lumMod val="75000"/>
                  </a:schemeClr>
                </a:solidFill>
                <a:latin typeface="Gill Sans MT (Body)"/>
              </a:rPr>
              <a:t>&gt;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xmlns=""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xmlns=""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9" name="Rectangle 8"/>
          <p:cNvSpPr/>
          <p:nvPr/>
        </p:nvSpPr>
        <p:spPr>
          <a:xfrm>
            <a:off x="295225" y="928670"/>
            <a:ext cx="8634494"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108957532"/>
              </p:ext>
            </p:extLst>
          </p:nvPr>
        </p:nvGraphicFramePr>
        <p:xfrm>
          <a:off x="142844" y="3571876"/>
          <a:ext cx="8932235" cy="1706880"/>
        </p:xfrm>
        <a:graphic>
          <a:graphicData uri="http://schemas.openxmlformats.org/drawingml/2006/table">
            <a:tbl>
              <a:tblPr/>
              <a:tblGrid>
                <a:gridCol w="1786447">
                  <a:extLst>
                    <a:ext uri="{9D8B030D-6E8A-4147-A177-3AD203B41FA5}">
                      <a16:colId xmlns="" xmlns:a16="http://schemas.microsoft.com/office/drawing/2014/main" val="20000"/>
                    </a:ext>
                  </a:extLst>
                </a:gridCol>
                <a:gridCol w="2084188">
                  <a:extLst>
                    <a:ext uri="{9D8B030D-6E8A-4147-A177-3AD203B41FA5}">
                      <a16:colId xmlns="" xmlns:a16="http://schemas.microsoft.com/office/drawing/2014/main" val="20001"/>
                    </a:ext>
                  </a:extLst>
                </a:gridCol>
                <a:gridCol w="2084188">
                  <a:extLst>
                    <a:ext uri="{9D8B030D-6E8A-4147-A177-3AD203B41FA5}">
                      <a16:colId xmlns="" xmlns:a16="http://schemas.microsoft.com/office/drawing/2014/main" val="20002"/>
                    </a:ext>
                  </a:extLst>
                </a:gridCol>
                <a:gridCol w="2977412">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MA214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(3NF)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42686" y="785794"/>
            <a:ext cx="8787032"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11" name="Rectangle 10"/>
          <p:cNvSpPr/>
          <p:nvPr/>
        </p:nvSpPr>
        <p:spPr>
          <a:xfrm>
            <a:off x="218876" y="2671700"/>
            <a:ext cx="8638280"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77381" y="3150880"/>
          <a:ext cx="8925159" cy="1706880"/>
        </p:xfrm>
        <a:graphic>
          <a:graphicData uri="http://schemas.openxmlformats.org/drawingml/2006/table">
            <a:tbl>
              <a:tblPr/>
              <a:tblGrid>
                <a:gridCol w="2975053">
                  <a:extLst>
                    <a:ext uri="{9D8B030D-6E8A-4147-A177-3AD203B41FA5}">
                      <a16:colId xmlns="" xmlns:a16="http://schemas.microsoft.com/office/drawing/2014/main" val="20000"/>
                    </a:ext>
                  </a:extLst>
                </a:gridCol>
                <a:gridCol w="2975053">
                  <a:extLst>
                    <a:ext uri="{9D8B030D-6E8A-4147-A177-3AD203B41FA5}">
                      <a16:colId xmlns="" xmlns:a16="http://schemas.microsoft.com/office/drawing/2014/main" val="20001"/>
                    </a:ext>
                  </a:extLst>
                </a:gridCol>
                <a:gridCol w="297505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ME112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229762" y="4957716"/>
            <a:ext cx="8627654"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0373" y="5429264"/>
          <a:ext cx="8850783" cy="1280160"/>
        </p:xfrm>
        <a:graphic>
          <a:graphicData uri="http://schemas.openxmlformats.org/drawingml/2006/table">
            <a:tbl>
              <a:tblPr/>
              <a:tblGrid>
                <a:gridCol w="2950261">
                  <a:extLst>
                    <a:ext uri="{9D8B030D-6E8A-4147-A177-3AD203B41FA5}">
                      <a16:colId xmlns="" xmlns:a16="http://schemas.microsoft.com/office/drawing/2014/main" val="20000"/>
                    </a:ext>
                  </a:extLst>
                </a:gridCol>
                <a:gridCol w="2950261">
                  <a:extLst>
                    <a:ext uri="{9D8B030D-6E8A-4147-A177-3AD203B41FA5}">
                      <a16:colId xmlns="" xmlns:a16="http://schemas.microsoft.com/office/drawing/2014/main" val="20001"/>
                    </a:ext>
                  </a:extLst>
                </a:gridCol>
                <a:gridCol w="2950261">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a:t>
            </a:r>
            <a:r>
              <a:rPr lang="en-IN" sz="2100" dirty="0" err="1">
                <a:solidFill>
                  <a:srgbClr val="006C86"/>
                </a:solidFill>
                <a:latin typeface="Consolas" panose="020B0609020204030204" pitchFamily="49" charset="0"/>
                <a:cs typeface="Arial" panose="020B0604020202020204" pitchFamily="34" charset="0"/>
              </a:rPr>
              <a:t>mysql</a:t>
            </a:r>
            <a:r>
              <a:rPr lang="en-IN" sz="2100" dirty="0">
                <a:solidFill>
                  <a:srgbClr val="006C86"/>
                </a:solidFill>
                <a:latin typeface="Consolas" panose="020B0609020204030204" pitchFamily="49" charset="0"/>
                <a:cs typeface="Arial" panose="020B0604020202020204" pitchFamily="34" charset="0"/>
              </a:rPr>
              <a:t>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a:t>
            </a:r>
            <a:r>
              <a:rPr lang="en-IN" sz="2100" dirty="0" err="1" smtClean="0">
                <a:solidFill>
                  <a:srgbClr val="006C86"/>
                </a:solidFill>
                <a:latin typeface="Consolas" panose="020B0609020204030204" pitchFamily="49" charset="0"/>
                <a:cs typeface="Arial" panose="020B0604020202020204" pitchFamily="34" charset="0"/>
              </a:rPr>
              <a:t>mysql</a:t>
            </a:r>
            <a:r>
              <a:rPr lang="en-IN" sz="2100" dirty="0" smtClean="0">
                <a:solidFill>
                  <a:srgbClr val="006C86"/>
                </a:solidFill>
                <a:latin typeface="Consolas" panose="020B0609020204030204" pitchFamily="49" charset="0"/>
                <a:cs typeface="Arial" panose="020B0604020202020204" pitchFamily="34" charset="0"/>
              </a:rPr>
              <a:t>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22467</TotalTime>
  <Words>32299</Words>
  <Application>Microsoft Office PowerPoint</Application>
  <PresentationFormat>On-screen Show (4:3)</PresentationFormat>
  <Paragraphs>4261</Paragraphs>
  <Slides>500</Slides>
  <Notes>9</Notes>
  <HiddenSlides>84</HiddenSlides>
  <MMClips>0</MMClips>
  <ScaleCrop>false</ScaleCrop>
  <HeadingPairs>
    <vt:vector size="4" baseType="variant">
      <vt:variant>
        <vt:lpstr>Theme</vt:lpstr>
      </vt:variant>
      <vt:variant>
        <vt:i4>1</vt:i4>
      </vt:variant>
      <vt:variant>
        <vt:lpstr>Slide Titles</vt:lpstr>
      </vt:variant>
      <vt:variant>
        <vt:i4>500</vt:i4>
      </vt:variant>
    </vt:vector>
  </HeadingPairs>
  <TitlesOfParts>
    <vt:vector size="501"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ENGINES</vt:lpstr>
      <vt:lpstr>ENGINES</vt:lpstr>
      <vt:lpstr>SHOW ENGINES Syntax</vt:lpstr>
      <vt:lpstr>ENGINES</vt:lpstr>
      <vt:lpstr>Slide 103</vt:lpstr>
      <vt:lpstr>SHOW DATABASES Syntax</vt:lpstr>
      <vt:lpstr>Slide 105</vt:lpstr>
      <vt:lpstr>USE DATABASES Syntax</vt:lpstr>
      <vt:lpstr>Slide 107</vt:lpstr>
      <vt:lpstr>Slide 108</vt:lpstr>
      <vt:lpstr>Slide 109</vt:lpstr>
      <vt:lpstr>Slide 110</vt:lpstr>
      <vt:lpstr>Slide 111</vt:lpstr>
      <vt:lpstr>Information Functions</vt:lpstr>
      <vt:lpstr>Slide 113</vt:lpstr>
      <vt:lpstr>Slide 114</vt:lpstr>
      <vt:lpstr>Slide 115</vt:lpstr>
      <vt:lpstr>Information Functions</vt:lpstr>
      <vt:lpstr>Slide 117</vt:lpstr>
      <vt:lpstr>Slide 118</vt:lpstr>
      <vt:lpstr>Slide 119</vt:lpstr>
      <vt:lpstr>EMP &amp; DEPT Table structure</vt:lpstr>
      <vt:lpstr>SHOW COLUMNS Syntax</vt:lpstr>
      <vt:lpstr>Slide 122</vt:lpstr>
      <vt:lpstr>SHOW TABLES Syntax</vt:lpstr>
      <vt:lpstr>Slide 124</vt:lpstr>
      <vt:lpstr>SHOW TABLES STATUS Syntax</vt:lpstr>
      <vt:lpstr>Slide 126</vt:lpstr>
      <vt:lpstr>SHOW VARIABLES Syntax</vt:lpstr>
      <vt:lpstr>Slide 128</vt:lpstr>
      <vt:lpstr>Slide 129</vt:lpstr>
      <vt:lpstr>Slide 130</vt:lpstr>
      <vt:lpstr>Slide 131</vt:lpstr>
      <vt:lpstr>Slide 132</vt:lpstr>
      <vt:lpstr>SELECT CLAUSE</vt:lpstr>
      <vt:lpstr>Capabilities of    SELECT Statement</vt:lpstr>
      <vt:lpstr>Capabilities of    SELECT Statement</vt:lpstr>
      <vt:lpstr>Capabilities of    SELECT Statement</vt:lpstr>
      <vt:lpstr>Capabilities of    SELECT Statement</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There are 3 places where aggregate functions can appear in a query</vt:lpstr>
      <vt:lpstr>Slide 217</vt:lpstr>
      <vt:lpstr>Slide 218</vt:lpstr>
      <vt:lpstr>Slide 219</vt:lpstr>
      <vt:lpstr>Slide 220</vt:lpstr>
      <vt:lpstr>Slide 221</vt:lpstr>
      <vt:lpstr>There are 3 places where aggregate functions can appear in a query</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SHOW CREATE VIEW Syntax</vt:lpstr>
      <vt:lpstr>Slide 416</vt:lpstr>
      <vt:lpstr>Slide 417</vt:lpstr>
      <vt:lpstr>Slide 418</vt:lpstr>
      <vt:lpstr>Slide 419</vt:lpstr>
      <vt:lpstr>SHOW INDEX Syntax</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4427</cp:revision>
  <dcterms:created xsi:type="dcterms:W3CDTF">2015-10-09T06:09:34Z</dcterms:created>
  <dcterms:modified xsi:type="dcterms:W3CDTF">2019-08-12T09:26:17Z</dcterms:modified>
</cp:coreProperties>
</file>